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5E9A3F-D7AD-4CB1-910D-08FA7042B72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BD25715-E8D0-494A-91F8-12ACA3E1CF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Ioana\Desktop\Poze gradinita\Picture 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715436" cy="650083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357166"/>
            <a:ext cx="614366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,,Album cu </a:t>
            </a:r>
            <a:r>
              <a:rPr lang="en-US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frunze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 </a:t>
            </a:r>
            <a:r>
              <a:rPr lang="en-US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toamna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”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6215082"/>
            <a:ext cx="600079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o-RO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,,</a:t>
            </a:r>
            <a:r>
              <a:rPr lang="en-US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Grupa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o-RO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Ştrumfilor” – Mică , Grădiniţa. Nr. 18  Botoşani</a:t>
            </a:r>
          </a:p>
          <a:p>
            <a:pPr algn="ctr"/>
            <a:r>
              <a:rPr lang="ro-RO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o-RO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prof. Nicoleta Mititelu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Ioana\Desktop\Poze gradinita\Picture 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64294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43174" y="642918"/>
            <a:ext cx="364333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o-RO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Ce frumoase sunt......nu?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Ioana\Desktop\Poze gradinita\Picture 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60" cy="63579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-1071594"/>
            <a:ext cx="735811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o-RO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Sperăm să vă placă lucrările noastre, şi să vă încânte privirile....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285728"/>
            <a:ext cx="607223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o-RO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Sperăm să vă placă şi.......să vă încânte privirile!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Ioana\Desktop\Poze gradinita\Picture 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715436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Ioana\Desktop\Poze gradinita\Picture 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8929718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Ioana\Desktop\Poze gradinita\Picture 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8643998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Ioana\Desktop\Poze gradinita\Picture 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643998" cy="64294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3108" y="857232"/>
            <a:ext cx="521497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o-RO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 gândim dacă vă plac .....frunzele noastre.....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Ioana\Desktop\Poze gradinita\Picture 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429684" cy="63579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728" y="6072206"/>
            <a:ext cx="607223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o-RO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Am realizat şi un ,,Covor de frunze”, ce au căzut din copaci</a:t>
            </a:r>
          </a:p>
          <a:p>
            <a:pPr algn="ctr"/>
            <a:r>
              <a:rPr lang="ro-RO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În catrul temei ,,Copacii şi frunzele  lor”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Ioana\Desktop\Poze gradinita\Picture 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643998" cy="642942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Ioana\Desktop\Poze gradinita\Picture 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786874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Ioana\Desktop\Poze gradinita\Picture 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8501122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</TotalTime>
  <Words>87</Words>
  <Application>Microsoft Office PowerPoint</Application>
  <PresentationFormat>On-screen Show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Acasa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Ioana</dc:creator>
  <cp:lastModifiedBy>Ioana</cp:lastModifiedBy>
  <cp:revision>5</cp:revision>
  <dcterms:created xsi:type="dcterms:W3CDTF">2011-11-21T18:35:51Z</dcterms:created>
  <dcterms:modified xsi:type="dcterms:W3CDTF">2011-11-21T19:17:07Z</dcterms:modified>
</cp:coreProperties>
</file>